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95" r:id="rId2"/>
    <p:sldMasterId id="2147483674" r:id="rId3"/>
  </p:sldMasterIdLst>
  <p:notesMasterIdLst>
    <p:notesMasterId r:id="rId12"/>
  </p:notesMasterIdLst>
  <p:sldIdLst>
    <p:sldId id="2031" r:id="rId4"/>
    <p:sldId id="2033" r:id="rId5"/>
    <p:sldId id="2037" r:id="rId6"/>
    <p:sldId id="2034" r:id="rId7"/>
    <p:sldId id="2038" r:id="rId8"/>
    <p:sldId id="2044" r:id="rId9"/>
    <p:sldId id="2048" r:id="rId10"/>
    <p:sldId id="204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EC5D93-11D0-234E-AAD0-690E990C8B26}">
          <p14:sldIdLst>
            <p14:sldId id="2031"/>
            <p14:sldId id="2033"/>
            <p14:sldId id="2037"/>
          </p14:sldIdLst>
        </p14:section>
        <p14:section name="High-Level Intro" id="{4736B0D5-99A9-C445-BD7C-DA11AD8A561D}">
          <p14:sldIdLst>
            <p14:sldId id="2034"/>
            <p14:sldId id="2038"/>
            <p14:sldId id="2044"/>
            <p14:sldId id="2048"/>
            <p14:sldId id="20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E1F"/>
    <a:srgbClr val="F03E24"/>
    <a:srgbClr val="FF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098"/>
    <p:restoredTop sz="91258"/>
  </p:normalViewPr>
  <p:slideViewPr>
    <p:cSldViewPr snapToGrid="0" snapToObjects="1" showGuides="1">
      <p:cViewPr varScale="1">
        <p:scale>
          <a:sx n="39" d="100"/>
          <a:sy n="39" d="100"/>
        </p:scale>
        <p:origin x="176" y="139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4851C-EC11-EE47-B54D-D863EF5ED85D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E1432-67F2-8E4D-9C6D-89CE7AA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59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8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5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6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8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19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558397C4-9BA9-451E-96B8-2039E4D09D67}" type="datetimeFigureOut">
              <a:rPr lang="zh-CN" altLang="en-US" smtClean="0"/>
              <a:pPr/>
              <a:t>2020/5/7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1354220" y="1680323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705572" y="1680322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56924" y="1627517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220" y="1680323"/>
            <a:ext cx="2875352" cy="104852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219" y="2755923"/>
            <a:ext cx="2875351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05571" y="1680322"/>
            <a:ext cx="2875354" cy="105289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5569" y="2760290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56923" y="1627517"/>
            <a:ext cx="2875353" cy="1101333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440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C746C-0894-444E-8392-AF4145C5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FBDD-9F1B-0540-A047-4B615043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59B33-561E-BE4D-BF03-EDC03DBE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33BC-F7B6-864D-AF54-46B1A403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9448-E531-D54F-AB0C-A369082F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5A5A5-A112-0945-8AB8-9B50A1DB2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7ED7F-5B8C-C149-AFE3-B819B34E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679DB-7AF6-E747-A04B-D78A4238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789F0-D370-7742-B919-76DCEA13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5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B6CC-3924-3A4C-A832-5B066CF3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C1DD4-B942-F449-A8EC-2B8CC9C1A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673FA-7DAA-BD48-AC81-A46436F2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4C162-A6FF-7440-9F0E-3EDECA60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BB3A9-E247-654E-A8CA-26B556DD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D1650-21EB-C043-9F6C-D992A529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2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E896-E933-904E-BABB-A5AB5149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45D19-25FD-AB43-ACFD-9D5387829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FF014-43E2-CE4C-866C-0874847C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84C8F-36F0-F54F-9F00-EC751393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5405-B411-4242-8D24-84F5F9B8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70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B4A4B-9884-AF48-B987-B1C7E189F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2DECD-2A6E-0348-AA78-2D0BA0A57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F9721-A151-6649-BB02-3735ED19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C3786-1D5F-C240-807D-970D452A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FD402-C3E5-BD43-B634-E63CAFE0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6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6412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1772-884C-B84B-8B07-371B8A9D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F7E90-9C3D-0544-94BF-191F556DA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09EE-1B9F-4B48-8B09-EE9B58B7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E7D29-B26F-AC42-8A2E-5FCEE3CA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FABB0-2B2A-A841-AFFB-7EE5019B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5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0582-C609-6543-9A0D-9D48B2F0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6479-EA7D-8645-87E8-BB825CED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D67A-E475-CD45-B25B-5235EC06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1C38-E3CA-A64D-821F-BACE25A8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6293-44CD-0840-8026-3BD3BA89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898">
            <a:extLst>
              <a:ext uri="{FF2B5EF4-FFF2-40B4-BE49-F238E27FC236}">
                <a16:creationId xmlns:a16="http://schemas.microsoft.com/office/drawing/2014/main" id="{110637F0-5C64-624A-93D5-373F96E5B6E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3245116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98">
            <a:extLst>
              <a:ext uri="{FF2B5EF4-FFF2-40B4-BE49-F238E27FC236}">
                <a16:creationId xmlns:a16="http://schemas.microsoft.com/office/drawing/2014/main" id="{F860728C-0193-C74A-9959-0B7D2CBAAB2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0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98">
            <a:extLst>
              <a:ext uri="{FF2B5EF4-FFF2-40B4-BE49-F238E27FC236}">
                <a16:creationId xmlns:a16="http://schemas.microsoft.com/office/drawing/2014/main" id="{D0A2D9D5-8B0D-F44D-9F8C-3C671E0EA05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3245116"/>
            <a:ext cx="884902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898">
            <a:extLst>
              <a:ext uri="{FF2B5EF4-FFF2-40B4-BE49-F238E27FC236}">
                <a16:creationId xmlns:a16="http://schemas.microsoft.com/office/drawing/2014/main" id="{532E3103-85C4-B14E-A8F6-239E542DD3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0"/>
            <a:ext cx="884902" cy="361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951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EE5A3F4-FB7E-3B47-A996-DB345520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5/7/20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385F9D-4253-6F4A-9BA5-08EFDB0F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1D1F25-C621-4742-A12B-5CE0ED30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F94241-1AA7-3D40-93D8-FF8682F76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9EC682-80C3-2B43-9C49-41FE505E3F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43655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31617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8138187" y="1324844"/>
            <a:ext cx="4053813" cy="5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9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56983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B109D-6911-CF41-BC96-E4B52869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429C5-7081-F84B-AF02-51013CC0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FAB1F-C3B9-E34C-A176-19AA332E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E7E1-146D-9440-86E6-90E2FE1B3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EC45062-4888-CA45-A932-DA3038FBD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574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BAA02-DB8D-AD4A-BBFC-E198C64E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031EB-1DD7-494E-9229-03B6E895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2BCFB-DD19-8B4E-B2A1-EE002F7B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99E81-81FA-E140-818B-CED4BD369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AA40CCD0-80F1-604C-945D-4B13ECE9B2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64485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44C9-050F-D340-9ADC-B49A9085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0E6C-7BDB-344D-B71B-E5A263704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FFAF-F0F8-9A4A-82F8-0CE8677AF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F0B37-3572-554D-A133-30601BDE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C01CF-8BB6-F048-A57D-CEAA10FD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D84F1-22A2-AA41-95DD-9E319FED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F8BC9-EF69-3D42-AF3A-7EB33AD29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0227370-719B-0645-9413-D07132681C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09818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4E37-1945-514A-A5DC-87962948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B3D39-9E49-794A-A43D-6508837CE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253D6-36E9-E446-BFB3-F980372DB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575DA-35EE-2343-845D-58C4E71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913EF-523E-D742-AD43-EC46FF6E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7D827-65EA-B046-A2F3-1CA2352C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C526B-34CF-C24C-A0AC-6BC7C306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0CEE733-3577-2941-8293-CF5871721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279653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733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: Thre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EE10F3-F08E-4064-9E1F-C071F5B643F4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11" name="bk object 16">
              <a:extLst>
                <a:ext uri="{FF2B5EF4-FFF2-40B4-BE49-F238E27FC236}">
                  <a16:creationId xmlns:a16="http://schemas.microsoft.com/office/drawing/2014/main" id="{1A3D5058-1F5D-4C99-9676-B86EF8894335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17">
              <a:extLst>
                <a:ext uri="{FF2B5EF4-FFF2-40B4-BE49-F238E27FC236}">
                  <a16:creationId xmlns:a16="http://schemas.microsoft.com/office/drawing/2014/main" id="{66F752D0-5765-409F-9CD9-EDC9C6A4D02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18">
              <a:extLst>
                <a:ext uri="{FF2B5EF4-FFF2-40B4-BE49-F238E27FC236}">
                  <a16:creationId xmlns:a16="http://schemas.microsoft.com/office/drawing/2014/main" id="{9781AE37-6C08-46D9-9F74-594BAF550585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19">
              <a:extLst>
                <a:ext uri="{FF2B5EF4-FFF2-40B4-BE49-F238E27FC236}">
                  <a16:creationId xmlns:a16="http://schemas.microsoft.com/office/drawing/2014/main" id="{E5D120ED-75C3-4461-A2BE-2B55FFA4F6C9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0">
              <a:extLst>
                <a:ext uri="{FF2B5EF4-FFF2-40B4-BE49-F238E27FC236}">
                  <a16:creationId xmlns:a16="http://schemas.microsoft.com/office/drawing/2014/main" id="{C08FC368-A51E-4B47-8997-2211827211AF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1">
              <a:extLst>
                <a:ext uri="{FF2B5EF4-FFF2-40B4-BE49-F238E27FC236}">
                  <a16:creationId xmlns:a16="http://schemas.microsoft.com/office/drawing/2014/main" id="{BE27F941-AA39-40FB-8DFB-78C803FA0BC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2">
              <a:extLst>
                <a:ext uri="{FF2B5EF4-FFF2-40B4-BE49-F238E27FC236}">
                  <a16:creationId xmlns:a16="http://schemas.microsoft.com/office/drawing/2014/main" id="{09B9C878-01AE-415A-8859-470E2610086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bk object 23">
              <a:extLst>
                <a:ext uri="{FF2B5EF4-FFF2-40B4-BE49-F238E27FC236}">
                  <a16:creationId xmlns:a16="http://schemas.microsoft.com/office/drawing/2014/main" id="{DEADA595-B000-4F58-87FC-AA48F1AA623D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bk object 24">
              <a:extLst>
                <a:ext uri="{FF2B5EF4-FFF2-40B4-BE49-F238E27FC236}">
                  <a16:creationId xmlns:a16="http://schemas.microsoft.com/office/drawing/2014/main" id="{AEC0967A-DC1C-4FBB-934F-2860A46FBE08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bk object 25">
              <a:extLst>
                <a:ext uri="{FF2B5EF4-FFF2-40B4-BE49-F238E27FC236}">
                  <a16:creationId xmlns:a16="http://schemas.microsoft.com/office/drawing/2014/main" id="{A70D0601-D47E-446F-8CE4-67BC70460111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bk object 26">
              <a:extLst>
                <a:ext uri="{FF2B5EF4-FFF2-40B4-BE49-F238E27FC236}">
                  <a16:creationId xmlns:a16="http://schemas.microsoft.com/office/drawing/2014/main" id="{5C0486D2-D670-4BD7-879A-FA49DF03D830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矩形 1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FF9F72E-3E85-4DDE-B11C-DB42EEAC207B}"/>
              </a:ext>
            </a:extLst>
          </p:cNvPr>
          <p:cNvSpPr/>
          <p:nvPr userDrawn="1"/>
        </p:nvSpPr>
        <p:spPr>
          <a:xfrm>
            <a:off x="6330951" y="202754"/>
            <a:ext cx="5628820" cy="6386732"/>
          </a:xfrm>
          <a:prstGeom prst="rect">
            <a:avLst/>
          </a:prstGeom>
          <a:noFill/>
          <a:ln w="38100">
            <a:solidFill>
              <a:srgbClr val="EF3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AEC312-9F04-421E-9464-48D45405BB62}"/>
              </a:ext>
            </a:extLst>
          </p:cNvPr>
          <p:cNvGrpSpPr/>
          <p:nvPr userDrawn="1"/>
        </p:nvGrpSpPr>
        <p:grpSpPr>
          <a:xfrm>
            <a:off x="366714" y="1685335"/>
            <a:ext cx="686736" cy="4281064"/>
            <a:chOff x="366714" y="1686775"/>
            <a:chExt cx="686736" cy="4281064"/>
          </a:xfrm>
        </p:grpSpPr>
        <p:sp>
          <p:nvSpPr>
            <p:cNvPr id="24" name="六边形 15">
              <a:extLst>
                <a:ext uri="{FF2B5EF4-FFF2-40B4-BE49-F238E27FC236}">
                  <a16:creationId xmlns:a16="http://schemas.microsoft.com/office/drawing/2014/main" id="{D787CAC0-FB91-495A-8314-38BB00FF84DF}"/>
                </a:ext>
              </a:extLst>
            </p:cNvPr>
            <p:cNvSpPr/>
            <p:nvPr/>
          </p:nvSpPr>
          <p:spPr>
            <a:xfrm rot="5400000">
              <a:off x="311775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3">
              <a:extLst>
                <a:ext uri="{FF2B5EF4-FFF2-40B4-BE49-F238E27FC236}">
                  <a16:creationId xmlns:a16="http://schemas.microsoft.com/office/drawing/2014/main" id="{A144DD25-4F75-4B8B-9A31-6E809F9BAE33}"/>
                </a:ext>
              </a:extLst>
            </p:cNvPr>
            <p:cNvSpPr/>
            <p:nvPr/>
          </p:nvSpPr>
          <p:spPr>
            <a:xfrm rot="5400000">
              <a:off x="311775" y="522616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19">
              <a:extLst>
                <a:ext uri="{FF2B5EF4-FFF2-40B4-BE49-F238E27FC236}">
                  <a16:creationId xmlns:a16="http://schemas.microsoft.com/office/drawing/2014/main" id="{95C62150-7D7A-48CE-9D26-D8715F1048BA}"/>
                </a:ext>
              </a:extLst>
            </p:cNvPr>
            <p:cNvSpPr/>
            <p:nvPr/>
          </p:nvSpPr>
          <p:spPr>
            <a:xfrm rot="5400000">
              <a:off x="311775" y="3483939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11">
              <a:extLst>
                <a:ext uri="{FF2B5EF4-FFF2-40B4-BE49-F238E27FC236}">
                  <a16:creationId xmlns:a16="http://schemas.microsoft.com/office/drawing/2014/main" id="{12784557-FF23-4717-8083-F9E22882ED8F}"/>
                </a:ext>
              </a:extLst>
            </p:cNvPr>
            <p:cNvSpPr txBox="1"/>
            <p:nvPr/>
          </p:nvSpPr>
          <p:spPr>
            <a:xfrm>
              <a:off x="464646" y="1798546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3200" b="1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8" name="文本框 11">
              <a:extLst>
                <a:ext uri="{FF2B5EF4-FFF2-40B4-BE49-F238E27FC236}">
                  <a16:creationId xmlns:a16="http://schemas.microsoft.com/office/drawing/2014/main" id="{51CE1B37-4DFF-405E-8856-1F7ECEEA9CF0}"/>
                </a:ext>
              </a:extLst>
            </p:cNvPr>
            <p:cNvSpPr txBox="1"/>
            <p:nvPr/>
          </p:nvSpPr>
          <p:spPr>
            <a:xfrm>
              <a:off x="487505" y="3527299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3200" b="1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9" name="文本框 11">
              <a:extLst>
                <a:ext uri="{FF2B5EF4-FFF2-40B4-BE49-F238E27FC236}">
                  <a16:creationId xmlns:a16="http://schemas.microsoft.com/office/drawing/2014/main" id="{8BCD3D00-5AE7-4720-8135-4A71E84FCE10}"/>
                </a:ext>
              </a:extLst>
            </p:cNvPr>
            <p:cNvSpPr txBox="1"/>
            <p:nvPr/>
          </p:nvSpPr>
          <p:spPr>
            <a:xfrm>
              <a:off x="482424" y="5283954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3200" b="1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00F4636-4BBA-F240-B287-A3017235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0523" y="1397842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1E027EDF-CDCB-0D4A-B2AF-14CDF290490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19" y="3132446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A5F7A06-23AF-6D43-A65E-8DB1C10D8D0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54219" y="4893997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5C1D93F-23CE-4C3C-9C40-A8C47C8D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4340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: Two Panels w/ Fou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1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3CED3B74-C50B-4B82-B26A-0B52ACC28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3338" y="0"/>
            <a:ext cx="6118662" cy="6858000"/>
          </a:xfrm>
          <a:prstGeom prst="rect">
            <a:avLst/>
          </a:prstGeom>
        </p:spPr>
      </p:pic>
      <p:sp>
        <p:nvSpPr>
          <p:cNvPr id="5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FDFC75D-09C1-4B06-A684-27332F76DEB0}"/>
              </a:ext>
            </a:extLst>
          </p:cNvPr>
          <p:cNvSpPr/>
          <p:nvPr userDrawn="1"/>
        </p:nvSpPr>
        <p:spPr>
          <a:xfrm>
            <a:off x="5127201" y="1282700"/>
            <a:ext cx="5805076" cy="4889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3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7530D29-B597-4C15-959E-21DF652B7F6F}"/>
              </a:ext>
            </a:extLst>
          </p:cNvPr>
          <p:cNvSpPr/>
          <p:nvPr userDrawn="1"/>
        </p:nvSpPr>
        <p:spPr>
          <a:xfrm>
            <a:off x="650653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3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6F069BA-040A-4443-B42D-393B989186F3}"/>
              </a:ext>
            </a:extLst>
          </p:cNvPr>
          <p:cNvSpPr/>
          <p:nvPr userDrawn="1"/>
        </p:nvSpPr>
        <p:spPr>
          <a:xfrm>
            <a:off x="1635685" y="5582450"/>
            <a:ext cx="838200" cy="76200"/>
          </a:xfrm>
          <a:prstGeom prst="rect">
            <a:avLst/>
          </a:prstGeom>
          <a:solidFill>
            <a:srgbClr val="00A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3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9054894-87FB-4AFB-AAFA-36863162A955}"/>
              </a:ext>
            </a:extLst>
          </p:cNvPr>
          <p:cNvSpPr/>
          <p:nvPr userDrawn="1"/>
        </p:nvSpPr>
        <p:spPr>
          <a:xfrm>
            <a:off x="2604485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561E16-10D5-465A-AF49-E0F4A81FF64A}"/>
              </a:ext>
            </a:extLst>
          </p:cNvPr>
          <p:cNvGrpSpPr/>
          <p:nvPr userDrawn="1"/>
        </p:nvGrpSpPr>
        <p:grpSpPr>
          <a:xfrm>
            <a:off x="5699917" y="1815405"/>
            <a:ext cx="610978" cy="696212"/>
            <a:chOff x="5206373" y="1686775"/>
            <a:chExt cx="699088" cy="796614"/>
          </a:xfrm>
        </p:grpSpPr>
        <p:sp>
          <p:nvSpPr>
            <p:cNvPr id="64" name="六边形 15">
              <a:extLst>
                <a:ext uri="{FF2B5EF4-FFF2-40B4-BE49-F238E27FC236}">
                  <a16:creationId xmlns:a16="http://schemas.microsoft.com/office/drawing/2014/main" id="{E6FA37B3-55DB-4E67-ACD8-0EECE25CCCF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11">
              <a:extLst>
                <a:ext uri="{FF2B5EF4-FFF2-40B4-BE49-F238E27FC236}">
                  <a16:creationId xmlns:a16="http://schemas.microsoft.com/office/drawing/2014/main" id="{BC6D163D-EBE3-45EA-9118-4226638EFB5B}"/>
                </a:ext>
              </a:extLst>
            </p:cNvPr>
            <p:cNvSpPr txBox="1"/>
            <p:nvPr/>
          </p:nvSpPr>
          <p:spPr>
            <a:xfrm>
              <a:off x="5206373" y="1773146"/>
              <a:ext cx="699088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3DC195-B686-4BCF-9492-C7753253E7A9}"/>
              </a:ext>
            </a:extLst>
          </p:cNvPr>
          <p:cNvGrpSpPr/>
          <p:nvPr userDrawn="1"/>
        </p:nvGrpSpPr>
        <p:grpSpPr>
          <a:xfrm>
            <a:off x="5710714" y="2828378"/>
            <a:ext cx="600183" cy="696212"/>
            <a:chOff x="5210881" y="1686775"/>
            <a:chExt cx="686736" cy="796614"/>
          </a:xfrm>
        </p:grpSpPr>
        <p:sp>
          <p:nvSpPr>
            <p:cNvPr id="67" name="六边形 15">
              <a:extLst>
                <a:ext uri="{FF2B5EF4-FFF2-40B4-BE49-F238E27FC236}">
                  <a16:creationId xmlns:a16="http://schemas.microsoft.com/office/drawing/2014/main" id="{2AEEECAB-EFB6-408A-A57E-861CF18DB039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11">
              <a:extLst>
                <a:ext uri="{FF2B5EF4-FFF2-40B4-BE49-F238E27FC236}">
                  <a16:creationId xmlns:a16="http://schemas.microsoft.com/office/drawing/2014/main" id="{81F44D16-D442-47EA-94F0-0FBEA504D18D}"/>
                </a:ext>
              </a:extLst>
            </p:cNvPr>
            <p:cNvSpPr txBox="1"/>
            <p:nvPr/>
          </p:nvSpPr>
          <p:spPr>
            <a:xfrm>
              <a:off x="5210881" y="1773146"/>
              <a:ext cx="68673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D0464A7-7765-4954-86F4-8801AC0D0BA6}"/>
              </a:ext>
            </a:extLst>
          </p:cNvPr>
          <p:cNvGrpSpPr/>
          <p:nvPr userDrawn="1"/>
        </p:nvGrpSpPr>
        <p:grpSpPr>
          <a:xfrm>
            <a:off x="5699919" y="3841351"/>
            <a:ext cx="600184" cy="696212"/>
            <a:chOff x="5210881" y="1686775"/>
            <a:chExt cx="686737" cy="796614"/>
          </a:xfrm>
        </p:grpSpPr>
        <p:sp>
          <p:nvSpPr>
            <p:cNvPr id="70" name="六边形 15">
              <a:extLst>
                <a:ext uri="{FF2B5EF4-FFF2-40B4-BE49-F238E27FC236}">
                  <a16:creationId xmlns:a16="http://schemas.microsoft.com/office/drawing/2014/main" id="{EE43643E-4E7C-466F-B3F1-8E872A08840E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11">
              <a:extLst>
                <a:ext uri="{FF2B5EF4-FFF2-40B4-BE49-F238E27FC236}">
                  <a16:creationId xmlns:a16="http://schemas.microsoft.com/office/drawing/2014/main" id="{93B9F3CD-01C5-466E-B81A-6E5EC4057A24}"/>
                </a:ext>
              </a:extLst>
            </p:cNvPr>
            <p:cNvSpPr txBox="1"/>
            <p:nvPr/>
          </p:nvSpPr>
          <p:spPr>
            <a:xfrm>
              <a:off x="5223234" y="1773146"/>
              <a:ext cx="67438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C85D1A-D797-4B52-9532-B09087476EAB}"/>
              </a:ext>
            </a:extLst>
          </p:cNvPr>
          <p:cNvGrpSpPr/>
          <p:nvPr userDrawn="1"/>
        </p:nvGrpSpPr>
        <p:grpSpPr>
          <a:xfrm>
            <a:off x="5699918" y="4854324"/>
            <a:ext cx="610981" cy="696212"/>
            <a:chOff x="5198526" y="1686775"/>
            <a:chExt cx="699091" cy="796614"/>
          </a:xfrm>
        </p:grpSpPr>
        <p:sp>
          <p:nvSpPr>
            <p:cNvPr id="73" name="六边形 15">
              <a:extLst>
                <a:ext uri="{FF2B5EF4-FFF2-40B4-BE49-F238E27FC236}">
                  <a16:creationId xmlns:a16="http://schemas.microsoft.com/office/drawing/2014/main" id="{1AA678F6-8DD7-4D58-8BB3-FAB072D1883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11">
              <a:extLst>
                <a:ext uri="{FF2B5EF4-FFF2-40B4-BE49-F238E27FC236}">
                  <a16:creationId xmlns:a16="http://schemas.microsoft.com/office/drawing/2014/main" id="{3ADF2547-E20D-48A2-AF7A-58708F3392F3}"/>
                </a:ext>
              </a:extLst>
            </p:cNvPr>
            <p:cNvSpPr txBox="1"/>
            <p:nvPr/>
          </p:nvSpPr>
          <p:spPr>
            <a:xfrm>
              <a:off x="5198526" y="1773146"/>
              <a:ext cx="686737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>
                  <a:latin typeface="+mj-lt"/>
                  <a:ea typeface="Yu Mincho" panose="02020400000000000000" pitchFamily="18" charset="-128"/>
                </a:rPr>
                <a:t>4</a:t>
              </a:r>
              <a:endParaRPr lang="zh-CN" altLang="en-US" sz="2800" b="1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 userDrawn="1"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 userDrawn="1"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 userDrawn="1"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 userDrawn="1"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 userDrawn="1"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 userDrawn="1"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 userDrawn="1"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 userDrawn="1"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 userDrawn="1"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 userDrawn="1"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9" name="Content Placeholder 3">
            <a:extLst>
              <a:ext uri="{FF2B5EF4-FFF2-40B4-BE49-F238E27FC236}">
                <a16:creationId xmlns:a16="http://schemas.microsoft.com/office/drawing/2014/main" id="{9EC4C820-2D19-4D20-9807-022F15E09BD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55263" y="2863633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1" name="Content Placeholder 3">
            <a:extLst>
              <a:ext uri="{FF2B5EF4-FFF2-40B4-BE49-F238E27FC236}">
                <a16:creationId xmlns:a16="http://schemas.microsoft.com/office/drawing/2014/main" id="{46626111-057F-4DFE-82E8-87A37D768B5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55263" y="3998396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3" name="Content Placeholder 3">
            <a:extLst>
              <a:ext uri="{FF2B5EF4-FFF2-40B4-BE49-F238E27FC236}">
                <a16:creationId xmlns:a16="http://schemas.microsoft.com/office/drawing/2014/main" id="{BC978DF6-9973-4A43-AD8C-475AF27A1890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51341" y="5133158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5BB77FE6-110C-48D0-BFF2-9B3AEB5A00D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54320" y="1728869"/>
            <a:ext cx="3841597" cy="3476101"/>
          </a:xfrm>
        </p:spPr>
        <p:txBody>
          <a:bodyPr anchor="t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D35912DC-0607-274E-9ED2-283EB82B8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5263" y="1728870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7479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6477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4958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343900" y="1627517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280" y="2755923"/>
            <a:ext cx="3202079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95800" y="1680322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9663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439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4431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9693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Three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3622596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28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FB922AC-5BE2-4FCC-A714-2E4E9CF3727D}"/>
              </a:ext>
            </a:extLst>
          </p:cNvPr>
          <p:cNvSpPr/>
          <p:nvPr userDrawn="1"/>
        </p:nvSpPr>
        <p:spPr>
          <a:xfrm>
            <a:off x="7423071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3622596" y="1690255"/>
            <a:ext cx="7309681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6016" y="1951551"/>
            <a:ext cx="6718850" cy="439097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16017" y="2390648"/>
            <a:ext cx="6718850" cy="9091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16017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16017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02F11A6-E913-425C-8976-E20FBEC3531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702823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BB4A00A-BC38-4BF1-9C7D-577FF7F9A6C7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702823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7958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3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3477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Three Panel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9051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1306971" y="1272266"/>
            <a:ext cx="9578057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6971" y="1272266"/>
            <a:ext cx="9578057" cy="17889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20" y="3428999"/>
            <a:ext cx="4640180" cy="289844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90510" y="3457907"/>
            <a:ext cx="4594518" cy="28695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70808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: Three Panel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EF2C249-30A4-41AE-8FBB-ED7746B1D117}"/>
              </a:ext>
            </a:extLst>
          </p:cNvPr>
          <p:cNvSpPr/>
          <p:nvPr userDrawn="1"/>
        </p:nvSpPr>
        <p:spPr>
          <a:xfrm>
            <a:off x="6236107" y="1690255"/>
            <a:ext cx="4696170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36106" y="3810000"/>
            <a:ext cx="4696169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1690255"/>
            <a:ext cx="4640180" cy="40345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717044" y="1873341"/>
            <a:ext cx="3909056" cy="2450256"/>
          </a:xfrm>
        </p:spPr>
        <p:txBody>
          <a:bodyPr anchor="t">
            <a:noAutofit/>
          </a:bodyPr>
          <a:lstStyle>
            <a:lvl1pPr marL="0" indent="0" algn="ctr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717044" y="4323596"/>
            <a:ext cx="3909056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740FAC7-F4D2-46C2-9795-F4CC78420A8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616700" y="4007577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16700" y="4446674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27C1B5F-D1C8-4546-8F94-D209DF70E5F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616700" y="1873340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38F6B573-A804-4180-A8CF-FBDE6B25FEF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16700" y="2312437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8732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 Quote Pan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BB8FDFBE-4722-40EC-96CC-7CDD246F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cxnSp>
        <p:nvCxnSpPr>
          <p:cNvPr id="20" name="直接连接符 2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A14F8CC-B87B-4C2B-8C9F-54A85DF8DB1E}"/>
              </a:ext>
            </a:extLst>
          </p:cNvPr>
          <p:cNvCxnSpPr/>
          <p:nvPr userDrawn="1"/>
        </p:nvCxnSpPr>
        <p:spPr>
          <a:xfrm flipV="1">
            <a:off x="9037122" y="686601"/>
            <a:ext cx="1785315" cy="1785315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E7F2FD3A-AF57-418C-8ED5-572591B9677D}"/>
              </a:ext>
            </a:extLst>
          </p:cNvPr>
          <p:cNvCxnSpPr/>
          <p:nvPr userDrawn="1"/>
        </p:nvCxnSpPr>
        <p:spPr>
          <a:xfrm flipV="1">
            <a:off x="9037122" y="2230393"/>
            <a:ext cx="274320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567C48E-1141-4846-A734-01782E41606E}"/>
              </a:ext>
            </a:extLst>
          </p:cNvPr>
          <p:cNvCxnSpPr/>
          <p:nvPr userDrawn="1"/>
        </p:nvCxnSpPr>
        <p:spPr>
          <a:xfrm flipV="1">
            <a:off x="184630" y="5787928"/>
            <a:ext cx="120132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8A19702-8E0C-492E-BCD7-6A6D08A94FB4}"/>
              </a:ext>
            </a:extLst>
          </p:cNvPr>
          <p:cNvSpPr/>
          <p:nvPr/>
        </p:nvSpPr>
        <p:spPr>
          <a:xfrm>
            <a:off x="6260556" y="1924272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F34B0AD9-C899-45F9-B3C0-91B3834BCF4D}"/>
              </a:ext>
            </a:extLst>
          </p:cNvPr>
          <p:cNvSpPr/>
          <p:nvPr/>
        </p:nvSpPr>
        <p:spPr>
          <a:xfrm>
            <a:off x="9264170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A59615B-4598-429E-9F90-C69BDFB89EE9}"/>
              </a:ext>
            </a:extLst>
          </p:cNvPr>
          <p:cNvSpPr/>
          <p:nvPr/>
        </p:nvSpPr>
        <p:spPr>
          <a:xfrm>
            <a:off x="3256943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3E2A564-E362-4DF2-8833-536146ACAAAA}"/>
              </a:ext>
            </a:extLst>
          </p:cNvPr>
          <p:cNvSpPr/>
          <p:nvPr/>
        </p:nvSpPr>
        <p:spPr>
          <a:xfrm>
            <a:off x="253330" y="195005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537A287A-EFE3-41F5-B99D-FECBE2EBB4B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8311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B4A85BF-72DE-4D27-B99D-180B10A7A87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350744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9D9DCC3-4E1C-4EF7-B39A-11FDE4BE44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53177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271E974D-8D60-438E-84B3-DF47C7AE169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9355610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CB36FA-F356-447B-8356-D84059A91BB9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36" name="bk object 16">
              <a:extLst>
                <a:ext uri="{FF2B5EF4-FFF2-40B4-BE49-F238E27FC236}">
                  <a16:creationId xmlns:a16="http://schemas.microsoft.com/office/drawing/2014/main" id="{CA3F6F48-8775-47BC-A6AC-BAF7B9E80E32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bk object 17">
              <a:extLst>
                <a:ext uri="{FF2B5EF4-FFF2-40B4-BE49-F238E27FC236}">
                  <a16:creationId xmlns:a16="http://schemas.microsoft.com/office/drawing/2014/main" id="{A463A8C9-EB66-4260-908A-9F9976ADF11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bk object 18">
              <a:extLst>
                <a:ext uri="{FF2B5EF4-FFF2-40B4-BE49-F238E27FC236}">
                  <a16:creationId xmlns:a16="http://schemas.microsoft.com/office/drawing/2014/main" id="{2BC10F6E-BA1C-481F-927F-6563C7E86BF3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bk object 19">
              <a:extLst>
                <a:ext uri="{FF2B5EF4-FFF2-40B4-BE49-F238E27FC236}">
                  <a16:creationId xmlns:a16="http://schemas.microsoft.com/office/drawing/2014/main" id="{B8005109-F448-418F-8DA5-2E61D8932734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bk object 20">
              <a:extLst>
                <a:ext uri="{FF2B5EF4-FFF2-40B4-BE49-F238E27FC236}">
                  <a16:creationId xmlns:a16="http://schemas.microsoft.com/office/drawing/2014/main" id="{F6B52261-A2F3-4C62-BECE-5EF6FA62C0B7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bk object 21">
              <a:extLst>
                <a:ext uri="{FF2B5EF4-FFF2-40B4-BE49-F238E27FC236}">
                  <a16:creationId xmlns:a16="http://schemas.microsoft.com/office/drawing/2014/main" id="{8ADE2249-D501-4166-AD24-A9539A45343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bk object 22">
              <a:extLst>
                <a:ext uri="{FF2B5EF4-FFF2-40B4-BE49-F238E27FC236}">
                  <a16:creationId xmlns:a16="http://schemas.microsoft.com/office/drawing/2014/main" id="{7EDBCDDE-86FB-469B-A1A9-5CE470D11797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bk object 23">
              <a:extLst>
                <a:ext uri="{FF2B5EF4-FFF2-40B4-BE49-F238E27FC236}">
                  <a16:creationId xmlns:a16="http://schemas.microsoft.com/office/drawing/2014/main" id="{FDB3B047-C012-4B14-9838-F03829D613C1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bk object 24">
              <a:extLst>
                <a:ext uri="{FF2B5EF4-FFF2-40B4-BE49-F238E27FC236}">
                  <a16:creationId xmlns:a16="http://schemas.microsoft.com/office/drawing/2014/main" id="{9AA5E3B5-1F83-49CE-B286-586E5F6D32EA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bk object 25">
              <a:extLst>
                <a:ext uri="{FF2B5EF4-FFF2-40B4-BE49-F238E27FC236}">
                  <a16:creationId xmlns:a16="http://schemas.microsoft.com/office/drawing/2014/main" id="{E66AF649-66CF-4EE0-AEFC-0C67AB1E9ADF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bk object 26">
              <a:extLst>
                <a:ext uri="{FF2B5EF4-FFF2-40B4-BE49-F238E27FC236}">
                  <a16:creationId xmlns:a16="http://schemas.microsoft.com/office/drawing/2014/main" id="{0ED3042A-82D1-406E-95D6-9DD4BB9CCE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9C3107FC-1B4D-41D5-AC93-8A9EF576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616AF4A-FA17-824A-9D62-07429152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871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D76BF39-5785-834A-8535-FD78029357E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88298" y="1948037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5AE3E3F-853E-1A49-93EF-7A55E483BDE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60556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4C22D2F-E997-5B48-8F2B-FD0BBC4D2A5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264170" y="1923045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664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A8F2-F73B-FB4B-A73A-911ADB6A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61326-0AB7-3A49-9A7E-05911A2E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EE2A-AA66-AB43-B331-269CAB028D85}" type="datetimeFigureOut">
              <a:rPr lang="en-US" smtClean="0"/>
              <a:pPr/>
              <a:t>5/7/20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FB713-F6B7-9349-8750-611172A4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E2CF1-1B1B-EF48-AEA9-B19840AA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0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8B6F-8A66-1840-946F-58F6F8AD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4698-CB2A-8941-AC27-CD395B8B1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476D-EA08-1340-93AE-D72B5811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2AC6-AE8E-2348-8812-CC0A3611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C2726-3812-5C44-981E-9E762DF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47C2-EED1-AC4F-A461-BE07566B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00BA-36B7-2A43-88A5-63FC7304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51788-1013-6548-A837-5C4FE84E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A6D7-2649-8840-BDEE-3ABC9767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CE6E-687F-1840-8E20-689FB4C5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3821-7CA3-C748-95AF-E79A4700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7D29-7A52-C14B-B8E7-580B3044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4935-BEDA-AA44-AC9E-585C3A213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4546F-361C-864A-9D5F-31B07ACF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8870-5E30-C24B-85DA-2DB9790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145F3-F9CE-FF49-9A49-1E891084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A964-F245-4143-B909-7000511A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966A-13DE-2742-B5BD-4926E6F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C8118-BF12-EA49-A5F0-0819CC376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25020-63E9-5445-ABF9-DB9FFD2A4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7300A-4431-F34B-8B72-E8EF0516E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E402-4172-DA43-B3BE-745F0C8D6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64377-E6EA-F84D-ABC3-B315B909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D1237D-FA27-AB4F-B792-6AC90B74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97717-8BB1-DB40-96E1-8C41C1B5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6A7E-432D-5247-A714-69AD0C4B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5C769-1D0D-024B-B8F2-A1CF40BC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123E7-D219-7C4D-B56B-C84FFEB2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1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FC46-32C1-904C-BECD-5AE1915B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84" y="365125"/>
            <a:ext cx="990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100C-0533-0941-BE50-DD26299A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A0819-3CCA-BF4F-8967-42E9910BC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E1A009F7-B5C6-F143-BA9A-4F22A5E52AAB}" type="datetimeFigureOut">
              <a:rPr lang="en-US" smtClean="0"/>
              <a:pPr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2864A-7EF3-8E49-AE0F-4C07E64C4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FDF8-6ECE-B745-A9AF-44A844CD7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16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F690FF-349B-444B-A508-B7F1D2CC6D25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75269261-DF0D-0C4C-A80A-5B5697E90E47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4DEC1497-DED6-7C44-9B43-EB55CDDC41E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04E943D6-D24C-5B4C-B8B8-A5091A5E5C48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E9AFED60-BF03-024B-BF16-5462333FA1ED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AE43FEDA-B65E-C54D-B7AE-8E49392977ED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0F456B9D-42F7-3948-A6ED-6786BF0EDFF4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F9EB9F6C-814D-D24F-A1B3-0D760167A10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ADEC6B53-1095-BC4D-86B4-D32C45372C95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5629A094-03B1-D641-BAA1-4E1E75B5E1EC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41290E18-C07F-D844-9A88-A49823EFC95C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9C4B7569-A41D-5747-8ACB-4EEC28A649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3" r:id="rId2"/>
    <p:sldLayoutId id="2147483694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708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2690E-E451-8C41-993F-0A5B4861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18DE-DD51-E841-907A-C3379D477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7908-3351-4943-B35D-5D3CC372B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06F3B2A-6287-2048-BA36-2C46360AA800}" type="datetimeFigureOut">
              <a:rPr lang="en-US" smtClean="0"/>
              <a:pPr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6264-6F9E-C642-886B-BBE07B0D0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8CB7-E9A2-1D4C-98C8-244C0EE53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902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3890FD3-5683-B34D-A95A-C5886F292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7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8F9C3-C679-7C4C-A17B-FEA55A23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A5A06-4C02-A24E-84AF-A3AF7FA26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8952B-0012-1045-BA6B-9661604C4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31A2C-9481-A149-88E9-909C74285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6ABBE-E4AF-674E-92A5-8F3F3A517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70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BC9C76-DD03-3448-B6F7-E81D06C03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3"/>
            <a:ext cx="7944447" cy="2743200"/>
          </a:xfrm>
        </p:spPr>
        <p:txBody>
          <a:bodyPr>
            <a:noAutofit/>
          </a:bodyPr>
          <a:lstStyle/>
          <a:p>
            <a:r>
              <a:rPr lang="en-US" sz="9600" dirty="0"/>
              <a:t>What is </a:t>
            </a:r>
          </a:p>
          <a:p>
            <a:r>
              <a:rPr lang="en-US" sz="9600" dirty="0"/>
              <a:t>Git &amp; GitHub?</a:t>
            </a: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E5E8C280-43E5-F74F-93AB-C77F55AA78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042525" y="4444841"/>
            <a:ext cx="2012950" cy="181165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7F9DAA-C5FB-0845-A725-DA46B3C43E8E}"/>
              </a:ext>
            </a:extLst>
          </p:cNvPr>
          <p:cNvSpPr/>
          <p:nvPr/>
        </p:nvSpPr>
        <p:spPr>
          <a:xfrm>
            <a:off x="109182" y="6368177"/>
            <a:ext cx="5393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</a:rPr>
              <a:t>Icons made by 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  <a:hlinkClick r:id="rId4" tooltip="Freep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</a:rPr>
              <a:t>  from 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  <a:hlinkClick r:id="rId5" tooltip="Flat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2000" dirty="0">
              <a:solidFill>
                <a:schemeClr val="bg1"/>
              </a:solidFill>
              <a:latin typeface="Proxima Sof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0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22A234-D8A6-BC4D-9D66-A70BA403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700"/>
          </a:xfrm>
        </p:spPr>
        <p:txBody>
          <a:bodyPr/>
          <a:lstStyle/>
          <a:p>
            <a:r>
              <a:rPr lang="en-US" b="1" dirty="0">
                <a:latin typeface="Proxima Soft" panose="02000506030000020004" pitchFamily="2" charset="0"/>
              </a:rPr>
              <a:t>Lesson</a:t>
            </a:r>
            <a:r>
              <a:rPr lang="en-US" b="1" dirty="0"/>
              <a:t>s'</a:t>
            </a:r>
            <a:r>
              <a:rPr lang="en-US" b="1" dirty="0">
                <a:latin typeface="Proxima Soft" panose="02000506030000020004" pitchFamily="2" charset="0"/>
              </a:rPr>
              <a:t> Objective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4294B91-B03E-F04F-8A20-B4AB3848A06F}"/>
              </a:ext>
            </a:extLst>
          </p:cNvPr>
          <p:cNvSpPr txBox="1">
            <a:spLocks/>
          </p:cNvSpPr>
          <p:nvPr/>
        </p:nvSpPr>
        <p:spPr>
          <a:xfrm>
            <a:off x="838200" y="1810196"/>
            <a:ext cx="10515600" cy="55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Font typeface="Arial" panose="020B0604020202020204" pitchFamily="34" charset="0"/>
              <a:buNone/>
            </a:pPr>
            <a:r>
              <a:rPr lang="en-US" b="1" dirty="0"/>
              <a:t>For everyone to…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87195-703B-D145-B3DA-50917C763633}"/>
              </a:ext>
            </a:extLst>
          </p:cNvPr>
          <p:cNvSpPr txBox="1"/>
          <p:nvPr/>
        </p:nvSpPr>
        <p:spPr>
          <a:xfrm>
            <a:off x="1956619" y="2721429"/>
            <a:ext cx="952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lvl="1"/>
            <a:r>
              <a:rPr lang="en-US" sz="4000" b="1" dirty="0">
                <a:latin typeface="Proxima Soft" panose="02000506030000020004" pitchFamily="2" charset="0"/>
              </a:rPr>
              <a:t>Understand what is Git and GitHub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E2DC6E-6D16-374A-8E76-542F74A628E4}"/>
              </a:ext>
            </a:extLst>
          </p:cNvPr>
          <p:cNvSpPr/>
          <p:nvPr/>
        </p:nvSpPr>
        <p:spPr>
          <a:xfrm>
            <a:off x="1679031" y="2827977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18F0C6-3126-9346-B2BC-891A0122D791}"/>
              </a:ext>
            </a:extLst>
          </p:cNvPr>
          <p:cNvSpPr/>
          <p:nvPr/>
        </p:nvSpPr>
        <p:spPr>
          <a:xfrm>
            <a:off x="1679031" y="4507478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09279-FE0A-3E4E-AFF5-E48AA10253AE}"/>
              </a:ext>
            </a:extLst>
          </p:cNvPr>
          <p:cNvSpPr/>
          <p:nvPr/>
        </p:nvSpPr>
        <p:spPr>
          <a:xfrm>
            <a:off x="1956619" y="4413752"/>
            <a:ext cx="9397181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33400" lvl="1" indent="0">
              <a:buNone/>
            </a:pPr>
            <a:r>
              <a:rPr lang="en-US" sz="4000" b="1" dirty="0">
                <a:latin typeface="Proxima Soft" panose="02000506030000020004" pitchFamily="2" charset="0"/>
              </a:rPr>
              <a:t>Successfully manage their code projects with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362423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086-E47F-FE4B-93F5-ADA05C60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7ED20-9962-3943-B14A-A20841D57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What is Git?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56C30-FBCE-A24E-8D5B-EC07F09F9B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What is GitHub?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DC6E7-9A6D-8740-A498-963747F9A93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Hands-On  Sections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57CE74-333F-8940-A5F7-B25E827C7EFB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Install Git</a:t>
            </a:r>
          </a:p>
          <a:p>
            <a:r>
              <a:rPr lang="en-US" sz="2400" dirty="0"/>
              <a:t>Create GitHub account</a:t>
            </a:r>
          </a:p>
          <a:p>
            <a:r>
              <a:rPr lang="en-US" sz="2400" dirty="0"/>
              <a:t>Start a repository</a:t>
            </a:r>
          </a:p>
        </p:txBody>
      </p:sp>
      <p:pic>
        <p:nvPicPr>
          <p:cNvPr id="1025" name="Picture 1" descr="page9image58368128">
            <a:extLst>
              <a:ext uri="{FF2B5EF4-FFF2-40B4-BE49-F238E27FC236}">
                <a16:creationId xmlns:a16="http://schemas.microsoft.com/office/drawing/2014/main" id="{F4AB1742-D1BE-7142-8150-A469D9D1BF6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96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58278928">
            <a:extLst>
              <a:ext uri="{FF2B5EF4-FFF2-40B4-BE49-F238E27FC236}">
                <a16:creationId xmlns:a16="http://schemas.microsoft.com/office/drawing/2014/main" id="{7B5B0FBC-E8BB-654A-929E-9080BC1BDD71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43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4566BE-3DD0-514E-94CE-345A15CA46D3}"/>
              </a:ext>
            </a:extLst>
          </p:cNvPr>
          <p:cNvSpPr/>
          <p:nvPr/>
        </p:nvSpPr>
        <p:spPr>
          <a:xfrm>
            <a:off x="5752125" y="5177678"/>
            <a:ext cx="1828800" cy="457200"/>
          </a:xfrm>
          <a:prstGeom prst="roundRect">
            <a:avLst/>
          </a:prstGeom>
          <a:solidFill>
            <a:srgbClr val="221E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004F4A-750D-824E-B54B-77F7DA603AA4}"/>
              </a:ext>
            </a:extLst>
          </p:cNvPr>
          <p:cNvSpPr/>
          <p:nvPr/>
        </p:nvSpPr>
        <p:spPr>
          <a:xfrm>
            <a:off x="2400772" y="5177678"/>
            <a:ext cx="1828800" cy="457200"/>
          </a:xfrm>
          <a:prstGeom prst="roundRect">
            <a:avLst/>
          </a:prstGeom>
          <a:solidFill>
            <a:srgbClr val="F03E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</p:spTree>
    <p:extLst>
      <p:ext uri="{BB962C8B-B14F-4D97-AF65-F5344CB8AC3E}">
        <p14:creationId xmlns:p14="http://schemas.microsoft.com/office/powerpoint/2010/main" val="331017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C5D0-57B3-A147-9E75-A14399056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What is Git?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2C43-556D-864E-B7D5-D8EEF853B577}"/>
              </a:ext>
            </a:extLst>
          </p:cNvPr>
          <p:cNvSpPr txBox="1"/>
          <p:nvPr/>
        </p:nvSpPr>
        <p:spPr>
          <a:xfrm>
            <a:off x="1845129" y="2875002"/>
            <a:ext cx="8501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roxima Soft Extrabold" panose="02000506030000020004" pitchFamily="2" charset="0"/>
              </a:rPr>
              <a:t>What is Git?</a:t>
            </a:r>
          </a:p>
        </p:txBody>
      </p:sp>
    </p:spTree>
    <p:extLst>
      <p:ext uri="{BB962C8B-B14F-4D97-AF65-F5344CB8AC3E}">
        <p14:creationId xmlns:p14="http://schemas.microsoft.com/office/powerpoint/2010/main" val="111397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1389-8077-E04C-B42C-D85B8B2D1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331835"/>
            <a:ext cx="3013364" cy="8451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Game Checkpoint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ACD71-C91E-0D4B-8797-20F04569F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919288"/>
            <a:ext cx="5307037" cy="4257675"/>
          </a:xfrm>
        </p:spPr>
        <p:txBody>
          <a:bodyPr anchor="t"/>
          <a:lstStyle/>
          <a:p>
            <a:r>
              <a:rPr lang="en-US" b="1" dirty="0"/>
              <a:t>History</a:t>
            </a:r>
            <a:r>
              <a:rPr lang="en-US" dirty="0"/>
              <a:t> - Keeps track of all the changes made to the files over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Teamwork</a:t>
            </a:r>
            <a:r>
              <a:rPr lang="en-US" dirty="0"/>
              <a:t> - Allows for multiple people working on the same project at the same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Backup</a:t>
            </a:r>
            <a:r>
              <a:rPr lang="en-US" dirty="0"/>
              <a:t> - Allows for easy file and folder recovery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is Git?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622999-03E0-1243-BB51-B54CDEA4CE9C}"/>
              </a:ext>
            </a:extLst>
          </p:cNvPr>
          <p:cNvGrpSpPr/>
          <p:nvPr/>
        </p:nvGrpSpPr>
        <p:grpSpPr>
          <a:xfrm>
            <a:off x="1466994" y="2310678"/>
            <a:ext cx="1755775" cy="3021157"/>
            <a:chOff x="838199" y="2011218"/>
            <a:chExt cx="1755775" cy="30211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8AC854-BE26-FC40-A96A-70C1549D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429000"/>
              <a:ext cx="1603375" cy="16033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E14725-AF07-CA4B-95DF-30D5747D1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599" y="2011218"/>
              <a:ext cx="1603375" cy="160337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6B9B2AD-5363-3F48-88F6-FE68C623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488714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03C3C-97A1-D44F-9762-5751B800D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317514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00FAB-4BCE-AC45-AE5F-EE21AD1EE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514631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8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Google Docs</a:t>
            </a:r>
          </a:p>
        </p:txBody>
      </p:sp>
      <p:pic>
        <p:nvPicPr>
          <p:cNvPr id="21" name="Content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1F60A4-7869-3A47-837C-476FAE946C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656149"/>
            <a:ext cx="5157787" cy="338244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50F756-FBA4-BE4A-A251-7FA782B95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Kintone</a:t>
            </a:r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C9A639-A257-2947-9CCB-2A5E6F2A76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85818" y="2505075"/>
            <a:ext cx="4755952" cy="3684588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422371F-49D8-684F-925A-BB4F0F86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52906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is…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2B9686-B3DD-8E4F-8424-31F27D2A62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-5620" y="2447779"/>
            <a:ext cx="6025420" cy="27253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07037" cy="4351338"/>
          </a:xfrm>
        </p:spPr>
        <p:txBody>
          <a:bodyPr/>
          <a:lstStyle/>
          <a:p>
            <a:r>
              <a:rPr lang="en-US" dirty="0"/>
              <a:t>Git is the actual software that provides the version control to manage software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Started in 2005 as a tool to manage Linux kernel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Free &amp; open-source distributed version control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17019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2560"/>
            <a:ext cx="5897880" cy="5060315"/>
          </a:xfrm>
        </p:spPr>
        <p:txBody>
          <a:bodyPr anchor="ctr"/>
          <a:lstStyle/>
          <a:p>
            <a:r>
              <a:rPr lang="en-US" dirty="0" err="1"/>
              <a:t>GitHub.com</a:t>
            </a:r>
            <a:r>
              <a:rPr lang="en-US" dirty="0"/>
              <a:t> is a collaboration platform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Web-based git repository hosting service.</a:t>
            </a:r>
          </a:p>
          <a:p>
            <a:pPr lvl="1"/>
            <a:r>
              <a:rPr lang="en-US" dirty="0"/>
              <a:t>i.e. hosts the 'remote repositories'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Founded in 2008 and now a Microsoft subsidiary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A33AA1-7EB7-ED48-9CCB-A7C7848E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985"/>
            <a:ext cx="5897880" cy="418633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F23C137-B751-9943-9AFF-CFB64DC56EF5}"/>
              </a:ext>
            </a:extLst>
          </p:cNvPr>
          <p:cNvSpPr/>
          <p:nvPr/>
        </p:nvSpPr>
        <p:spPr>
          <a:xfrm>
            <a:off x="1859" y="5229664"/>
            <a:ext cx="1626477" cy="162475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page2image58278928">
            <a:extLst>
              <a:ext uri="{FF2B5EF4-FFF2-40B4-BE49-F238E27FC236}">
                <a16:creationId xmlns:a16="http://schemas.microsoft.com/office/drawing/2014/main" id="{14803731-D50E-B641-BB24-D5273F1DC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9664"/>
            <a:ext cx="1628336" cy="16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A81DA-3EE2-6F47-A3FC-FCC4EF01C5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68" t="12239" r="39251" b="8024"/>
          <a:stretch/>
        </p:blipFill>
        <p:spPr>
          <a:xfrm>
            <a:off x="3260450" y="2195100"/>
            <a:ext cx="2637430" cy="35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102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12718</TotalTime>
  <Words>297</Words>
  <Application>Microsoft Macintosh PowerPoint</Application>
  <PresentationFormat>Widescreen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Proxima Soft</vt:lpstr>
      <vt:lpstr>Proxima Soft Extrabold</vt:lpstr>
      <vt:lpstr>Custom Design</vt:lpstr>
      <vt:lpstr>2_Custom Design</vt:lpstr>
      <vt:lpstr>1_Custom Design</vt:lpstr>
      <vt:lpstr>PowerPoint Presentation</vt:lpstr>
      <vt:lpstr>Lessons' Objective</vt:lpstr>
      <vt:lpstr>Overview</vt:lpstr>
      <vt:lpstr>PowerPoint Presentation</vt:lpstr>
      <vt:lpstr>First, What is Version Control?</vt:lpstr>
      <vt:lpstr>Version Control Examples</vt:lpstr>
      <vt:lpstr>Git is…</vt:lpstr>
      <vt:lpstr>GitHub is…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Genji Fujimori (藤森 源司)</dc:creator>
  <cp:keywords/>
  <dc:description/>
  <cp:lastModifiedBy>Genji Fujimori (藤森 源司)</cp:lastModifiedBy>
  <cp:revision>273</cp:revision>
  <dcterms:created xsi:type="dcterms:W3CDTF">2020-04-01T05:21:59Z</dcterms:created>
  <dcterms:modified xsi:type="dcterms:W3CDTF">2020-05-07T13:24:17Z</dcterms:modified>
  <cp:category/>
</cp:coreProperties>
</file>